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3" r:id="rId1"/>
  </p:sldMasterIdLst>
  <p:sldIdLst>
    <p:sldId id="257" r:id="rId2"/>
  </p:sldIdLst>
  <p:sldSz cx="9144000" cy="6035675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4F3EC"/>
    <a:srgbClr val="819A78"/>
    <a:srgbClr val="A97380"/>
    <a:srgbClr val="660066"/>
    <a:srgbClr val="FFCCCC"/>
    <a:srgbClr val="A86ED4"/>
    <a:srgbClr val="A71D34"/>
    <a:srgbClr val="73B31E"/>
    <a:srgbClr val="F9E007"/>
    <a:srgbClr val="FAE10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9" d="100"/>
          <a:sy n="79" d="100"/>
        </p:scale>
        <p:origin x="114" y="10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D4A3AF-3949-4CF0-BADC-DBBE5CC306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987783"/>
            <a:ext cx="6858000" cy="2101309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80B406D-CECB-4C0E-BEB0-FE58EA8D96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170127"/>
            <a:ext cx="6858000" cy="1457224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D5A88E-AF57-46B1-B2FB-ED996D92F5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52C5D-A9B0-46B9-9464-CDA64F048D3C}" type="datetimeFigureOut">
              <a:rPr lang="en-US" smtClean="0"/>
              <a:t>8/9/2023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CC31DC-9CC2-43EB-88B4-4E4849EEE0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F468E8-59CB-44BD-8BE4-9BDF32E4AE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F274D-57D3-4DFA-BC88-D229651FD5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9295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24CC13-EB5F-438A-8204-C571127AEE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0ECEDDB-72DF-4A52-AEB2-35543907A0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BFDC56-8317-469A-A238-B61C6AD0DB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52C5D-A9B0-46B9-9464-CDA64F048D3C}" type="datetimeFigureOut">
              <a:rPr lang="en-US" smtClean="0"/>
              <a:t>8/9/2023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903D31-B5CB-4C76-9C19-97386484DC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382092-8DF4-4DD4-8419-D61DD1FF9A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F274D-57D3-4DFA-BC88-D229651FD5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9167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22303AF-0D35-48D5-B157-07FD94FE7D6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21344"/>
            <a:ext cx="1971675" cy="5114956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04F7C9A-96A8-4570-970C-7AFE28D323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21344"/>
            <a:ext cx="5800725" cy="5114956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B9F2E2-7E8D-4712-A807-85453641A8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52C5D-A9B0-46B9-9464-CDA64F048D3C}" type="datetimeFigureOut">
              <a:rPr lang="en-US" smtClean="0"/>
              <a:t>8/9/2023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89A03A-8D93-4913-8FAD-3ECAEF80BE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CE7263-9039-4FF3-9E1D-87B5FB1CE0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F274D-57D3-4DFA-BC88-D229651FD5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1442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B82E71-149B-4EB8-9545-C4DB76D5C3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1838F5-FD09-4D2E-A214-695D4BD65E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FEA512-5CA6-4C77-A390-B79B59B9D3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52C5D-A9B0-46B9-9464-CDA64F048D3C}" type="datetimeFigureOut">
              <a:rPr lang="en-US" smtClean="0"/>
              <a:t>8/9/2023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E09F20-2C90-45BD-B7E7-EB6AAB1A22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5F0CB9-9885-491A-BB13-AB5C6992E5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F274D-57D3-4DFA-BC88-D229651FD5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5241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CF3B31-F5AE-44F1-AC4B-DF22AE52E2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504728"/>
            <a:ext cx="7886700" cy="251067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1E8F41-632E-4C96-B23A-B8D60DF7D8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039153"/>
            <a:ext cx="7886700" cy="1320303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46B26F-4B7C-44B5-AAFB-22A783FF74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52C5D-A9B0-46B9-9464-CDA64F048D3C}" type="datetimeFigureOut">
              <a:rPr lang="en-US" smtClean="0"/>
              <a:t>8/9/2023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3FF087-C809-4818-95C2-0971E43334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79CCFF-5C45-40AE-8393-190D570C2D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F274D-57D3-4DFA-BC88-D229651FD5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117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2CD5D3-003C-424C-8A39-86970AA9ED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BBC547-738C-491C-99EE-1C2ADCD4801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606719"/>
            <a:ext cx="3886200" cy="382958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D31AF37-D160-4D0F-801F-7F4E3E9E57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606719"/>
            <a:ext cx="3886200" cy="382958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B2E09D3-2952-48D5-9D37-FDF776AE32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52C5D-A9B0-46B9-9464-CDA64F048D3C}" type="datetimeFigureOut">
              <a:rPr lang="en-US" smtClean="0"/>
              <a:t>8/9/2023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405FA8B-D341-4B10-AD58-25051DC7B3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396A4B6-314F-4EFC-BE33-B91F475A92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F274D-57D3-4DFA-BC88-D229651FD5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7067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00AF8A-D0D5-444D-95FB-B8676F95AA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21344"/>
            <a:ext cx="7886700" cy="116661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4413D3B-8B96-4DCE-8C52-35F8F25028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479579"/>
            <a:ext cx="3868340" cy="72511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6C579C-995F-4350-A630-F519E522F3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204698"/>
            <a:ext cx="3868340" cy="32427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31DAA2B-94D9-4A8A-B127-6A7EED4EBCB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479579"/>
            <a:ext cx="3887391" cy="72511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EB1C28C-8301-4C06-BC6B-8C9B7FCA6C5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204698"/>
            <a:ext cx="3887391" cy="32427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E2FAE50-29CE-4E04-B7EF-CB89B46158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52C5D-A9B0-46B9-9464-CDA64F048D3C}" type="datetimeFigureOut">
              <a:rPr lang="en-US" smtClean="0"/>
              <a:t>8/9/2023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3E3D75F-8330-4982-9716-18B71E1DB8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26F520D-FF14-48EE-941F-11649656C2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F274D-57D3-4DFA-BC88-D229651FD5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6267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16FFD1-316B-42A3-B923-194CE6A186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19881B4-C392-4EDF-97C9-4970AFD06F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52C5D-A9B0-46B9-9464-CDA64F048D3C}" type="datetimeFigureOut">
              <a:rPr lang="en-US" smtClean="0"/>
              <a:t>8/9/2023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1523FA5-D0B1-4BB6-BB9F-79F14A80CF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A444CC4-BAE7-45C7-B632-AE8881AAD0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F274D-57D3-4DFA-BC88-D229651FD5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1450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7ED2041-737F-4AFB-BE9B-3C90DCB9F8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52C5D-A9B0-46B9-9464-CDA64F048D3C}" type="datetimeFigureOut">
              <a:rPr lang="en-US" smtClean="0"/>
              <a:t>8/9/2023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75BD35C-ADDC-4B66-A213-74EE7378D7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C998E0B-63E6-4E69-B7C4-5A4C528437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F274D-57D3-4DFA-BC88-D229651FD5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6946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1C7F98-6830-4507-99E3-A4F08A95EB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02378"/>
            <a:ext cx="2949178" cy="1408324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1C5E45-AA3C-4400-8B3B-C45B5CCD24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869026"/>
            <a:ext cx="4629150" cy="428924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C953596-8209-47EB-B905-E4D87F54A6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1810703"/>
            <a:ext cx="2949178" cy="3354550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B7749BA-80CC-4B6A-B663-2AD55DF3BC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52C5D-A9B0-46B9-9464-CDA64F048D3C}" type="datetimeFigureOut">
              <a:rPr lang="en-US" smtClean="0"/>
              <a:t>8/9/2023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B6419DE-A956-40B3-B341-6B3CEC48CB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09BF1F-2DEC-4C9F-A02C-F6EC17DE9D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F274D-57D3-4DFA-BC88-D229651FD5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6005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B52449-4050-4B83-B7F1-081BC29DB6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02378"/>
            <a:ext cx="2949178" cy="1408324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EADE8B4-3BA0-4165-B5D1-CB503DD203D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869026"/>
            <a:ext cx="4629150" cy="4289241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A29FB0C-4316-4732-B8E7-0F177E1441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1810703"/>
            <a:ext cx="2949178" cy="3354550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E646C6-3B53-43FC-BA3F-BE8089111D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52C5D-A9B0-46B9-9464-CDA64F048D3C}" type="datetimeFigureOut">
              <a:rPr lang="en-US" smtClean="0"/>
              <a:t>8/9/2023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6827DC7-A543-48C3-A5FB-2478F557CB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004E2D7-D705-437F-844B-4DB7A95556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F274D-57D3-4DFA-BC88-D229651FD5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175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A2B87A3-C150-40B0-83A5-8B52CB9B29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21344"/>
            <a:ext cx="7886700" cy="11666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5BD884-3342-45AC-8B6C-16C58450D9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606719"/>
            <a:ext cx="7886700" cy="38295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BFD27D-BC49-4450-BBBD-8535FA1F0FA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5594177"/>
            <a:ext cx="2057400" cy="3213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E52C5D-A9B0-46B9-9464-CDA64F048D3C}" type="datetimeFigureOut">
              <a:rPr lang="en-US" smtClean="0"/>
              <a:t>8/9/2023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C369BF-9B3F-4108-B7AC-B1AF247A1A7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5594177"/>
            <a:ext cx="3086100" cy="3213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A5179B-13E9-490B-9A65-D4AD9443F6F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5594177"/>
            <a:ext cx="2057400" cy="3213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BF274D-57D3-4DFA-BC88-D229651FD5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73882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4" r:id="rId1"/>
    <p:sldLayoutId id="2147483835" r:id="rId2"/>
    <p:sldLayoutId id="2147483836" r:id="rId3"/>
    <p:sldLayoutId id="2147483837" r:id="rId4"/>
    <p:sldLayoutId id="2147483838" r:id="rId5"/>
    <p:sldLayoutId id="2147483839" r:id="rId6"/>
    <p:sldLayoutId id="2147483840" r:id="rId7"/>
    <p:sldLayoutId id="2147483841" r:id="rId8"/>
    <p:sldLayoutId id="2147483842" r:id="rId9"/>
    <p:sldLayoutId id="2147483843" r:id="rId10"/>
    <p:sldLayoutId id="2147483844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143" y="0"/>
            <a:ext cx="9141714" cy="60356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A6AB61E2-26CA-5AEA-8CCA-7D9C9856186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884" b="21693"/>
          <a:stretch/>
        </p:blipFill>
        <p:spPr>
          <a:xfrm>
            <a:off x="20" y="1128"/>
            <a:ext cx="9143980" cy="60345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88641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2609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Daisy Davidow</dc:creator>
  <cp:lastModifiedBy>Daisy Davidow</cp:lastModifiedBy>
  <cp:revision>71</cp:revision>
  <dcterms:created xsi:type="dcterms:W3CDTF">2019-05-04T02:51:33Z</dcterms:created>
  <dcterms:modified xsi:type="dcterms:W3CDTF">2023-08-09T09:49:27Z</dcterms:modified>
</cp:coreProperties>
</file>