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9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481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58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4DFDD-BCD8-487F-A9DE-7486515B67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E4CBEC-63D9-442A-B1CB-9B3EA22268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C9BC73-4E4B-4F74-82EA-BBDD572BA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B80DB-3CE2-42D9-94D7-4E0A1DBD7D9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F02E65-1C48-4A03-A6D0-93B0B4848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DE1379-5B73-466A-ADB3-94399DB40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2494-222F-4577-9DD2-AB47CB632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951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90E0F-E146-43EF-A0D7-7A9635CBB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31FEA6-9662-408D-BE4A-0DCEFB2050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5C8168-C976-4B30-ADD4-6C947B93E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B80DB-3CE2-42D9-94D7-4E0A1DBD7D9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AE7F58-152D-4033-B23D-CE198AB72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7382ED-6166-47CC-848B-AD3505259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2494-222F-4577-9DD2-AB47CB632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503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D08D66-58EE-44A1-899D-B04050713B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B53BC6-8317-4028-BFFF-7BCF09E04C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E51D0F-734A-4AE4-941A-80DF26CE8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B80DB-3CE2-42D9-94D7-4E0A1DBD7D9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F6CCC7-7B65-41D6-8053-FC29CE23F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0866D7-87FC-4ED2-BB1A-A710157AC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2494-222F-4577-9DD2-AB47CB632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36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8E2AA-96F5-45C5-AD1D-DFA7D622F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A408F7-D928-4709-88C4-DE00842DDD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2DCD27-5CCD-4CFC-9BAD-DA713F1D2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B80DB-3CE2-42D9-94D7-4E0A1DBD7D9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B5A5F4-47DB-4B50-9162-2346888B5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0C4C5-3FC0-46E5-AF0D-BB59AA034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2494-222F-4577-9DD2-AB47CB632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031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1D453-D91B-40A5-BADB-4A410068E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328C7F-A78C-4581-BD45-48D4DF7CED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310CAE-4C99-4438-92F3-32BA747DC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B80DB-3CE2-42D9-94D7-4E0A1DBD7D9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20C76C-604E-4F6F-97ED-3B8FBAC36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D23662-1F94-4867-B335-3149131AC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2494-222F-4577-9DD2-AB47CB632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728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A7F17-F709-4E4E-9A2A-CF9481786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8B946D-B10B-402F-B531-2625C57AB6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3BC80B-04D3-43E5-822D-4A55104DE3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A6CBDD-864F-42B8-AD6D-C85A386BC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B80DB-3CE2-42D9-94D7-4E0A1DBD7D9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916863-8F10-4D37-A656-08F47AD8F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B16BD5-2436-43D1-81C2-359B4B83A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2494-222F-4577-9DD2-AB47CB632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12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1AC84-074C-4113-9B1E-6746A2556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33D52D-5FAC-4DD8-BE60-D133CECE27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C3FAF0-F3D3-42F3-96FB-7AEB0F3A86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04C3B9-08BA-4CB6-BB2D-DEE268B17A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90A232-73C9-4998-9D3A-48E1E7550B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2C8E70-A0F5-4D8A-80FA-61C3962B5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B80DB-3CE2-42D9-94D7-4E0A1DBD7D9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FAF25A-6982-4EBA-990C-843CF94A4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7F451F-3C99-4A2A-89DB-41B4FCE35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2494-222F-4577-9DD2-AB47CB632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771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7B612-2FA0-4648-8474-34E85B32B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0C6D30-A886-43E4-869C-D2EBFEF89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B80DB-3CE2-42D9-94D7-4E0A1DBD7D9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D5B5C4-CBCE-4031-9F37-5018FA46C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F9297A-69EF-4627-93E3-B72382394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2494-222F-4577-9DD2-AB47CB632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672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E3DCFE-BBB0-4214-BCAD-60C585AF8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B80DB-3CE2-42D9-94D7-4E0A1DBD7D9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54355E-595A-4E0F-970A-787E5E6BC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C3C0D4-9758-414B-A03A-42FC5B48A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2494-222F-4577-9DD2-AB47CB632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682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816E7-7F41-433F-8481-36B4BF1A3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D71FC3-B38F-4D5D-90D5-5B2B0CC660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F3E7AE-B3F2-460B-BA46-D9894F2FDA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036809-7196-44D9-AD84-5D9950424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B80DB-3CE2-42D9-94D7-4E0A1DBD7D9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E52409-DC49-4AB1-8B87-50D6609AD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42519F-3CF3-42D4-8663-725EE209A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2494-222F-4577-9DD2-AB47CB632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920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E5BCF-DCEA-4688-83FE-47D883E95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BEB081-4517-4D4E-8C4C-E5E906E109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F0CA3E-8D76-40D3-B6FF-A9F61AD2DB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E83A89-B744-4F4C-9502-A342DED6F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B80DB-3CE2-42D9-94D7-4E0A1DBD7D9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D6DD24-748E-4A03-9CD5-BDCF25E4A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BEB72B-7163-4832-A8CF-F23B37282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2494-222F-4577-9DD2-AB47CB632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266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469919-B154-4348-A919-577247CA0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8C5F75-D4FA-4BA5-8AA3-74A07EB260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2AB906-544C-48ED-972A-1D1BCE2D6B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B80DB-3CE2-42D9-94D7-4E0A1DBD7D9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A211E6-A0C7-48A6-8167-F1290110FC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CF200D-67FF-4313-B33E-EA407D675C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F2494-222F-4577-9DD2-AB47CB632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501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A223A78-BCDA-4837-B334-A8D55DBA27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875965" y="-1428954"/>
            <a:ext cx="2943577" cy="1655762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FB6311FE-707F-4FB3-AA82-09CD638B627A}"/>
              </a:ext>
            </a:extLst>
          </p:cNvPr>
          <p:cNvSpPr txBox="1"/>
          <p:nvPr/>
        </p:nvSpPr>
        <p:spPr>
          <a:xfrm>
            <a:off x="789850" y="503579"/>
            <a:ext cx="10708032" cy="6093976"/>
          </a:xfrm>
          <a:prstGeom prst="rect">
            <a:avLst/>
          </a:prstGeom>
          <a:solidFill>
            <a:schemeClr val="accent6">
              <a:lumMod val="20000"/>
              <a:lumOff val="80000"/>
              <a:alpha val="24000"/>
            </a:schemeClr>
          </a:solidFill>
          <a:ln w="7620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lice" panose="00000500000000000000" pitchFamily="2" charset="0"/>
              </a:rPr>
              <a:t>                                 April 13, 2020</a:t>
            </a:r>
          </a:p>
          <a:p>
            <a:endParaRPr lang="en-US" sz="1600" dirty="0">
              <a:solidFill>
                <a:srgbClr val="BF9000"/>
              </a:solidFill>
            </a:endParaRPr>
          </a:p>
          <a:p>
            <a:r>
              <a:rPr lang="en-US" sz="8000" dirty="0">
                <a:solidFill>
                  <a:srgbClr val="BF9000"/>
                </a:solidFill>
                <a:latin typeface="Alice" panose="00000500000000000000" pitchFamily="2" charset="0"/>
              </a:rPr>
              <a:t>     </a:t>
            </a:r>
            <a:r>
              <a:rPr lang="en-US" sz="8000" dirty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lice" panose="00000500000000000000" pitchFamily="2" charset="0"/>
              </a:rPr>
              <a:t>Daily Mass</a:t>
            </a:r>
          </a:p>
          <a:p>
            <a:r>
              <a:rPr lang="en-US" sz="3200" dirty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lice" panose="00000500000000000000" pitchFamily="2" charset="0"/>
              </a:rPr>
              <a:t>                  Saint Brigid Catholic Church, GA</a:t>
            </a:r>
          </a:p>
          <a:p>
            <a:endParaRPr lang="en-US" sz="3200" dirty="0">
              <a:ln>
                <a:solidFill>
                  <a:schemeClr val="accent4">
                    <a:lumMod val="75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lice" panose="00000500000000000000" pitchFamily="2" charset="0"/>
            </a:endParaRPr>
          </a:p>
          <a:p>
            <a:endParaRPr lang="en-US" sz="3200" dirty="0">
              <a:ln>
                <a:solidFill>
                  <a:schemeClr val="accent4">
                    <a:lumMod val="75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lice" panose="00000500000000000000" pitchFamily="2" charset="0"/>
            </a:endParaRPr>
          </a:p>
          <a:p>
            <a:endParaRPr lang="en-US" sz="3200" dirty="0">
              <a:ln>
                <a:solidFill>
                  <a:schemeClr val="accent4">
                    <a:lumMod val="75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lice" panose="00000500000000000000" pitchFamily="2" charset="0"/>
            </a:endParaRPr>
          </a:p>
          <a:p>
            <a:endParaRPr lang="en-US" sz="3200" dirty="0">
              <a:ln>
                <a:solidFill>
                  <a:schemeClr val="accent4">
                    <a:lumMod val="75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lice" panose="00000500000000000000" pitchFamily="2" charset="0"/>
            </a:endParaRPr>
          </a:p>
          <a:p>
            <a:endParaRPr lang="en-US" sz="3200">
              <a:ln>
                <a:solidFill>
                  <a:schemeClr val="accent4">
                    <a:lumMod val="75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lice" panose="00000500000000000000" pitchFamily="2" charset="0"/>
            </a:endParaRPr>
          </a:p>
          <a:p>
            <a:endParaRPr lang="en-US" sz="3200" dirty="0">
              <a:ln>
                <a:solidFill>
                  <a:schemeClr val="accent4">
                    <a:lumMod val="75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lice" panose="00000500000000000000" pitchFamily="2" charset="0"/>
            </a:endParaRPr>
          </a:p>
          <a:p>
            <a:endParaRPr lang="en-US" sz="2800" dirty="0">
              <a:solidFill>
                <a:srgbClr val="BF9000"/>
              </a:solidFill>
              <a:latin typeface="Alice" panose="00000500000000000000" pitchFamily="2" charset="0"/>
            </a:endParaRPr>
          </a:p>
          <a:p>
            <a:endParaRPr lang="en-US" dirty="0">
              <a:solidFill>
                <a:srgbClr val="BF9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23101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15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Alice</vt:lpstr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Daisy Davidow</dc:creator>
  <cp:lastModifiedBy>Daisy Davidow</cp:lastModifiedBy>
  <cp:revision>11</cp:revision>
  <dcterms:created xsi:type="dcterms:W3CDTF">2020-04-06T06:50:50Z</dcterms:created>
  <dcterms:modified xsi:type="dcterms:W3CDTF">2020-04-13T12:22:58Z</dcterms:modified>
</cp:coreProperties>
</file>