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81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89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271" y="1122363"/>
            <a:ext cx="8023622" cy="2387600"/>
          </a:xfrm>
        </p:spPr>
        <p:txBody>
          <a:bodyPr anchor="b"/>
          <a:lstStyle>
            <a:lvl1pPr algn="ctr">
              <a:defRPr sz="5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271" y="3602038"/>
            <a:ext cx="8023622" cy="1655762"/>
          </a:xfrm>
        </p:spPr>
        <p:txBody>
          <a:bodyPr/>
          <a:lstStyle>
            <a:lvl1pPr marL="0" indent="0" algn="ctr">
              <a:buNone/>
              <a:defRPr sz="2106"/>
            </a:lvl1pPr>
            <a:lvl2pPr marL="401193" indent="0" algn="ctr">
              <a:buNone/>
              <a:defRPr sz="1755"/>
            </a:lvl2pPr>
            <a:lvl3pPr marL="802386" indent="0" algn="ctr">
              <a:buNone/>
              <a:defRPr sz="1580"/>
            </a:lvl3pPr>
            <a:lvl4pPr marL="1203579" indent="0" algn="ctr">
              <a:buNone/>
              <a:defRPr sz="1404"/>
            </a:lvl4pPr>
            <a:lvl5pPr marL="1604772" indent="0" algn="ctr">
              <a:buNone/>
              <a:defRPr sz="1404"/>
            </a:lvl5pPr>
            <a:lvl6pPr marL="2005965" indent="0" algn="ctr">
              <a:buNone/>
              <a:defRPr sz="1404"/>
            </a:lvl6pPr>
            <a:lvl7pPr marL="2407158" indent="0" algn="ctr">
              <a:buNone/>
              <a:defRPr sz="1404"/>
            </a:lvl7pPr>
            <a:lvl8pPr marL="2808351" indent="0" algn="ctr">
              <a:buNone/>
              <a:defRPr sz="1404"/>
            </a:lvl8pPr>
            <a:lvl9pPr marL="3209544" indent="0" algn="ctr">
              <a:buNone/>
              <a:defRPr sz="14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5873" y="365125"/>
            <a:ext cx="230679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499" y="365125"/>
            <a:ext cx="678664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7" y="1709739"/>
            <a:ext cx="9227166" cy="2852737"/>
          </a:xfrm>
        </p:spPr>
        <p:txBody>
          <a:bodyPr anchor="b"/>
          <a:lstStyle>
            <a:lvl1pPr>
              <a:defRPr sz="5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927" y="4589464"/>
            <a:ext cx="9227166" cy="1500187"/>
          </a:xfrm>
        </p:spPr>
        <p:txBody>
          <a:bodyPr/>
          <a:lstStyle>
            <a:lvl1pPr marL="0" indent="0">
              <a:buNone/>
              <a:defRPr sz="2106">
                <a:solidFill>
                  <a:schemeClr val="tx1">
                    <a:tint val="82000"/>
                  </a:schemeClr>
                </a:solidFill>
              </a:defRPr>
            </a:lvl1pPr>
            <a:lvl2pPr marL="401193" indent="0">
              <a:buNone/>
              <a:defRPr sz="1755">
                <a:solidFill>
                  <a:schemeClr val="tx1">
                    <a:tint val="82000"/>
                  </a:schemeClr>
                </a:solidFill>
              </a:defRPr>
            </a:lvl2pPr>
            <a:lvl3pPr marL="802386" indent="0">
              <a:buNone/>
              <a:defRPr sz="1580">
                <a:solidFill>
                  <a:schemeClr val="tx1">
                    <a:tint val="82000"/>
                  </a:schemeClr>
                </a:solidFill>
              </a:defRPr>
            </a:lvl3pPr>
            <a:lvl4pPr marL="1203579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4pPr>
            <a:lvl5pPr marL="1604772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5pPr>
            <a:lvl6pPr marL="2005965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6pPr>
            <a:lvl7pPr marL="2407158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7pPr>
            <a:lvl8pPr marL="2808351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8pPr>
            <a:lvl9pPr marL="3209544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499" y="1825625"/>
            <a:ext cx="45467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945" y="1825625"/>
            <a:ext cx="45467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365126"/>
            <a:ext cx="92271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93" y="1681163"/>
            <a:ext cx="4525824" cy="823912"/>
          </a:xfrm>
        </p:spPr>
        <p:txBody>
          <a:bodyPr anchor="b"/>
          <a:lstStyle>
            <a:lvl1pPr marL="0" indent="0">
              <a:buNone/>
              <a:defRPr sz="2106" b="1"/>
            </a:lvl1pPr>
            <a:lvl2pPr marL="401193" indent="0">
              <a:buNone/>
              <a:defRPr sz="1755" b="1"/>
            </a:lvl2pPr>
            <a:lvl3pPr marL="802386" indent="0">
              <a:buNone/>
              <a:defRPr sz="1580" b="1"/>
            </a:lvl3pPr>
            <a:lvl4pPr marL="1203579" indent="0">
              <a:buNone/>
              <a:defRPr sz="1404" b="1"/>
            </a:lvl4pPr>
            <a:lvl5pPr marL="1604772" indent="0">
              <a:buNone/>
              <a:defRPr sz="1404" b="1"/>
            </a:lvl5pPr>
            <a:lvl6pPr marL="2005965" indent="0">
              <a:buNone/>
              <a:defRPr sz="1404" b="1"/>
            </a:lvl6pPr>
            <a:lvl7pPr marL="2407158" indent="0">
              <a:buNone/>
              <a:defRPr sz="1404" b="1"/>
            </a:lvl7pPr>
            <a:lvl8pPr marL="2808351" indent="0">
              <a:buNone/>
              <a:defRPr sz="1404" b="1"/>
            </a:lvl8pPr>
            <a:lvl9pPr marL="3209544" indent="0">
              <a:buNone/>
              <a:defRPr sz="14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893" y="2505075"/>
            <a:ext cx="452582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945" y="1681163"/>
            <a:ext cx="4548113" cy="823912"/>
          </a:xfrm>
        </p:spPr>
        <p:txBody>
          <a:bodyPr anchor="b"/>
          <a:lstStyle>
            <a:lvl1pPr marL="0" indent="0">
              <a:buNone/>
              <a:defRPr sz="2106" b="1"/>
            </a:lvl1pPr>
            <a:lvl2pPr marL="401193" indent="0">
              <a:buNone/>
              <a:defRPr sz="1755" b="1"/>
            </a:lvl2pPr>
            <a:lvl3pPr marL="802386" indent="0">
              <a:buNone/>
              <a:defRPr sz="1580" b="1"/>
            </a:lvl3pPr>
            <a:lvl4pPr marL="1203579" indent="0">
              <a:buNone/>
              <a:defRPr sz="1404" b="1"/>
            </a:lvl4pPr>
            <a:lvl5pPr marL="1604772" indent="0">
              <a:buNone/>
              <a:defRPr sz="1404" b="1"/>
            </a:lvl5pPr>
            <a:lvl6pPr marL="2005965" indent="0">
              <a:buNone/>
              <a:defRPr sz="1404" b="1"/>
            </a:lvl6pPr>
            <a:lvl7pPr marL="2407158" indent="0">
              <a:buNone/>
              <a:defRPr sz="1404" b="1"/>
            </a:lvl7pPr>
            <a:lvl8pPr marL="2808351" indent="0">
              <a:buNone/>
              <a:defRPr sz="1404" b="1"/>
            </a:lvl8pPr>
            <a:lvl9pPr marL="3209544" indent="0">
              <a:buNone/>
              <a:defRPr sz="14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5945" y="2505075"/>
            <a:ext cx="45481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457200"/>
            <a:ext cx="3450436" cy="1600200"/>
          </a:xfrm>
        </p:spPr>
        <p:txBody>
          <a:bodyPr anchor="b"/>
          <a:lstStyle>
            <a:lvl1pPr>
              <a:defRPr sz="28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13" y="987426"/>
            <a:ext cx="5415945" cy="4873625"/>
          </a:xfrm>
        </p:spPr>
        <p:txBody>
          <a:bodyPr/>
          <a:lstStyle>
            <a:lvl1pPr>
              <a:defRPr sz="2808"/>
            </a:lvl1pPr>
            <a:lvl2pPr>
              <a:defRPr sz="2457"/>
            </a:lvl2pPr>
            <a:lvl3pPr>
              <a:defRPr sz="2106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057400"/>
            <a:ext cx="3450436" cy="3811588"/>
          </a:xfrm>
        </p:spPr>
        <p:txBody>
          <a:bodyPr/>
          <a:lstStyle>
            <a:lvl1pPr marL="0" indent="0">
              <a:buNone/>
              <a:defRPr sz="1404"/>
            </a:lvl1pPr>
            <a:lvl2pPr marL="401193" indent="0">
              <a:buNone/>
              <a:defRPr sz="1229"/>
            </a:lvl2pPr>
            <a:lvl3pPr marL="802386" indent="0">
              <a:buNone/>
              <a:defRPr sz="1053"/>
            </a:lvl3pPr>
            <a:lvl4pPr marL="1203579" indent="0">
              <a:buNone/>
              <a:defRPr sz="878"/>
            </a:lvl4pPr>
            <a:lvl5pPr marL="1604772" indent="0">
              <a:buNone/>
              <a:defRPr sz="878"/>
            </a:lvl5pPr>
            <a:lvl6pPr marL="2005965" indent="0">
              <a:buNone/>
              <a:defRPr sz="878"/>
            </a:lvl6pPr>
            <a:lvl7pPr marL="2407158" indent="0">
              <a:buNone/>
              <a:defRPr sz="878"/>
            </a:lvl7pPr>
            <a:lvl8pPr marL="2808351" indent="0">
              <a:buNone/>
              <a:defRPr sz="878"/>
            </a:lvl8pPr>
            <a:lvl9pPr marL="3209544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457200"/>
            <a:ext cx="3450436" cy="1600200"/>
          </a:xfrm>
        </p:spPr>
        <p:txBody>
          <a:bodyPr anchor="b"/>
          <a:lstStyle>
            <a:lvl1pPr>
              <a:defRPr sz="28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13" y="987426"/>
            <a:ext cx="5415945" cy="4873625"/>
          </a:xfrm>
        </p:spPr>
        <p:txBody>
          <a:bodyPr anchor="t"/>
          <a:lstStyle>
            <a:lvl1pPr marL="0" indent="0">
              <a:buNone/>
              <a:defRPr sz="2808"/>
            </a:lvl1pPr>
            <a:lvl2pPr marL="401193" indent="0">
              <a:buNone/>
              <a:defRPr sz="2457"/>
            </a:lvl2pPr>
            <a:lvl3pPr marL="802386" indent="0">
              <a:buNone/>
              <a:defRPr sz="2106"/>
            </a:lvl3pPr>
            <a:lvl4pPr marL="1203579" indent="0">
              <a:buNone/>
              <a:defRPr sz="1755"/>
            </a:lvl4pPr>
            <a:lvl5pPr marL="1604772" indent="0">
              <a:buNone/>
              <a:defRPr sz="1755"/>
            </a:lvl5pPr>
            <a:lvl6pPr marL="2005965" indent="0">
              <a:buNone/>
              <a:defRPr sz="1755"/>
            </a:lvl6pPr>
            <a:lvl7pPr marL="2407158" indent="0">
              <a:buNone/>
              <a:defRPr sz="1755"/>
            </a:lvl7pPr>
            <a:lvl8pPr marL="2808351" indent="0">
              <a:buNone/>
              <a:defRPr sz="1755"/>
            </a:lvl8pPr>
            <a:lvl9pPr marL="3209544" indent="0">
              <a:buNone/>
              <a:defRPr sz="17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057400"/>
            <a:ext cx="3450436" cy="3811588"/>
          </a:xfrm>
        </p:spPr>
        <p:txBody>
          <a:bodyPr/>
          <a:lstStyle>
            <a:lvl1pPr marL="0" indent="0">
              <a:buNone/>
              <a:defRPr sz="1404"/>
            </a:lvl1pPr>
            <a:lvl2pPr marL="401193" indent="0">
              <a:buNone/>
              <a:defRPr sz="1229"/>
            </a:lvl2pPr>
            <a:lvl3pPr marL="802386" indent="0">
              <a:buNone/>
              <a:defRPr sz="1053"/>
            </a:lvl3pPr>
            <a:lvl4pPr marL="1203579" indent="0">
              <a:buNone/>
              <a:defRPr sz="878"/>
            </a:lvl4pPr>
            <a:lvl5pPr marL="1604772" indent="0">
              <a:buNone/>
              <a:defRPr sz="878"/>
            </a:lvl5pPr>
            <a:lvl6pPr marL="2005965" indent="0">
              <a:buNone/>
              <a:defRPr sz="878"/>
            </a:lvl6pPr>
            <a:lvl7pPr marL="2407158" indent="0">
              <a:buNone/>
              <a:defRPr sz="878"/>
            </a:lvl7pPr>
            <a:lvl8pPr marL="2808351" indent="0">
              <a:buNone/>
              <a:defRPr sz="878"/>
            </a:lvl8pPr>
            <a:lvl9pPr marL="3209544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499" y="365126"/>
            <a:ext cx="9227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499" y="1825625"/>
            <a:ext cx="9227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499" y="6356351"/>
            <a:ext cx="240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ECB4F-9BA9-46E8-98C0-BF39B1A0C1D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3767" y="6356351"/>
            <a:ext cx="3610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5577" y="6356351"/>
            <a:ext cx="240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2386" rtl="0" eaLnBrk="1" latinLnBrk="0" hangingPunct="1">
        <a:lnSpc>
          <a:spcPct val="90000"/>
        </a:lnSpc>
        <a:spcBef>
          <a:spcPct val="0"/>
        </a:spcBef>
        <a:buNone/>
        <a:defRPr sz="3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97" indent="-200597" algn="l" defTabSz="802386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01790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02983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4176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69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206562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7755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8948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10141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193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3579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5965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8351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9544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AB3AC2-E909-092B-41FE-962C1DFF6B12}"/>
              </a:ext>
            </a:extLst>
          </p:cNvPr>
          <p:cNvGrpSpPr/>
          <p:nvPr/>
        </p:nvGrpSpPr>
        <p:grpSpPr>
          <a:xfrm>
            <a:off x="1831592" y="0"/>
            <a:ext cx="6933414" cy="6858000"/>
            <a:chOff x="1831592" y="0"/>
            <a:chExt cx="6932722" cy="6858000"/>
          </a:xfrm>
        </p:grpSpPr>
        <p:pic>
          <p:nvPicPr>
            <p:cNvPr id="3" name="Picture 2" descr="A person in a suit with a book in front of a lit candle&#10;&#10;Description automatically generated">
              <a:extLst>
                <a:ext uri="{FF2B5EF4-FFF2-40B4-BE49-F238E27FC236}">
                  <a16:creationId xmlns:a16="http://schemas.microsoft.com/office/drawing/2014/main" id="{75EDD378-F064-98E3-5725-40B6B53DC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3"/>
            <a:stretch/>
          </p:blipFill>
          <p:spPr>
            <a:xfrm>
              <a:off x="1831592" y="0"/>
              <a:ext cx="6932722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9F8DE8-07B4-4A6A-0489-235E36A6D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5730" y="3532838"/>
              <a:ext cx="910392" cy="202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8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Daisy Davidow</dc:creator>
  <cp:lastModifiedBy>Daisy Davidow</cp:lastModifiedBy>
  <cp:revision>4</cp:revision>
  <dcterms:created xsi:type="dcterms:W3CDTF">2024-10-18T18:24:28Z</dcterms:created>
  <dcterms:modified xsi:type="dcterms:W3CDTF">2024-11-22T21:26:48Z</dcterms:modified>
</cp:coreProperties>
</file>