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6981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93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9E3E-0D05-42A1-8C8D-C92F7AA1382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1143000"/>
            <a:ext cx="4813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E496F-FBBB-4820-89B4-6AAB0D3A6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E496F-FBBB-4820-89B4-6AAB0D3A63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271" y="1122363"/>
            <a:ext cx="8023622" cy="2387600"/>
          </a:xfrm>
        </p:spPr>
        <p:txBody>
          <a:bodyPr anchor="b"/>
          <a:lstStyle>
            <a:lvl1pPr algn="ctr">
              <a:defRPr sz="5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271" y="3602038"/>
            <a:ext cx="8023622" cy="1655762"/>
          </a:xfrm>
        </p:spPr>
        <p:txBody>
          <a:bodyPr/>
          <a:lstStyle>
            <a:lvl1pPr marL="0" indent="0" algn="ctr">
              <a:buNone/>
              <a:defRPr sz="2106"/>
            </a:lvl1pPr>
            <a:lvl2pPr marL="401193" indent="0" algn="ctr">
              <a:buNone/>
              <a:defRPr sz="1755"/>
            </a:lvl2pPr>
            <a:lvl3pPr marL="802386" indent="0" algn="ctr">
              <a:buNone/>
              <a:defRPr sz="1580"/>
            </a:lvl3pPr>
            <a:lvl4pPr marL="1203579" indent="0" algn="ctr">
              <a:buNone/>
              <a:defRPr sz="1404"/>
            </a:lvl4pPr>
            <a:lvl5pPr marL="1604772" indent="0" algn="ctr">
              <a:buNone/>
              <a:defRPr sz="1404"/>
            </a:lvl5pPr>
            <a:lvl6pPr marL="2005965" indent="0" algn="ctr">
              <a:buNone/>
              <a:defRPr sz="1404"/>
            </a:lvl6pPr>
            <a:lvl7pPr marL="2407158" indent="0" algn="ctr">
              <a:buNone/>
              <a:defRPr sz="1404"/>
            </a:lvl7pPr>
            <a:lvl8pPr marL="2808351" indent="0" algn="ctr">
              <a:buNone/>
              <a:defRPr sz="1404"/>
            </a:lvl8pPr>
            <a:lvl9pPr marL="3209544" indent="0" algn="ctr">
              <a:buNone/>
              <a:defRPr sz="140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5873" y="365125"/>
            <a:ext cx="230679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499" y="365125"/>
            <a:ext cx="678664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3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27" y="1709739"/>
            <a:ext cx="9227166" cy="2852737"/>
          </a:xfrm>
        </p:spPr>
        <p:txBody>
          <a:bodyPr anchor="b"/>
          <a:lstStyle>
            <a:lvl1pPr>
              <a:defRPr sz="5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927" y="4589464"/>
            <a:ext cx="9227166" cy="1500187"/>
          </a:xfrm>
        </p:spPr>
        <p:txBody>
          <a:bodyPr/>
          <a:lstStyle>
            <a:lvl1pPr marL="0" indent="0">
              <a:buNone/>
              <a:defRPr sz="2106">
                <a:solidFill>
                  <a:schemeClr val="tx1">
                    <a:tint val="82000"/>
                  </a:schemeClr>
                </a:solidFill>
              </a:defRPr>
            </a:lvl1pPr>
            <a:lvl2pPr marL="401193" indent="0">
              <a:buNone/>
              <a:defRPr sz="1755">
                <a:solidFill>
                  <a:schemeClr val="tx1">
                    <a:tint val="82000"/>
                  </a:schemeClr>
                </a:solidFill>
              </a:defRPr>
            </a:lvl2pPr>
            <a:lvl3pPr marL="802386" indent="0">
              <a:buNone/>
              <a:defRPr sz="1580">
                <a:solidFill>
                  <a:schemeClr val="tx1">
                    <a:tint val="82000"/>
                  </a:schemeClr>
                </a:solidFill>
              </a:defRPr>
            </a:lvl3pPr>
            <a:lvl4pPr marL="1203579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4pPr>
            <a:lvl5pPr marL="1604772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5pPr>
            <a:lvl6pPr marL="2005965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6pPr>
            <a:lvl7pPr marL="2407158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7pPr>
            <a:lvl8pPr marL="2808351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8pPr>
            <a:lvl9pPr marL="3209544" indent="0">
              <a:buNone/>
              <a:defRPr sz="140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499" y="1825625"/>
            <a:ext cx="45467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945" y="1825625"/>
            <a:ext cx="454671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365126"/>
            <a:ext cx="922716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93" y="1681163"/>
            <a:ext cx="4525824" cy="823912"/>
          </a:xfrm>
        </p:spPr>
        <p:txBody>
          <a:bodyPr anchor="b"/>
          <a:lstStyle>
            <a:lvl1pPr marL="0" indent="0">
              <a:buNone/>
              <a:defRPr sz="2106" b="1"/>
            </a:lvl1pPr>
            <a:lvl2pPr marL="401193" indent="0">
              <a:buNone/>
              <a:defRPr sz="1755" b="1"/>
            </a:lvl2pPr>
            <a:lvl3pPr marL="802386" indent="0">
              <a:buNone/>
              <a:defRPr sz="1580" b="1"/>
            </a:lvl3pPr>
            <a:lvl4pPr marL="1203579" indent="0">
              <a:buNone/>
              <a:defRPr sz="1404" b="1"/>
            </a:lvl4pPr>
            <a:lvl5pPr marL="1604772" indent="0">
              <a:buNone/>
              <a:defRPr sz="1404" b="1"/>
            </a:lvl5pPr>
            <a:lvl6pPr marL="2005965" indent="0">
              <a:buNone/>
              <a:defRPr sz="1404" b="1"/>
            </a:lvl6pPr>
            <a:lvl7pPr marL="2407158" indent="0">
              <a:buNone/>
              <a:defRPr sz="1404" b="1"/>
            </a:lvl7pPr>
            <a:lvl8pPr marL="2808351" indent="0">
              <a:buNone/>
              <a:defRPr sz="1404" b="1"/>
            </a:lvl8pPr>
            <a:lvl9pPr marL="3209544" indent="0">
              <a:buNone/>
              <a:defRPr sz="14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893" y="2505075"/>
            <a:ext cx="452582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5945" y="1681163"/>
            <a:ext cx="4548113" cy="823912"/>
          </a:xfrm>
        </p:spPr>
        <p:txBody>
          <a:bodyPr anchor="b"/>
          <a:lstStyle>
            <a:lvl1pPr marL="0" indent="0">
              <a:buNone/>
              <a:defRPr sz="2106" b="1"/>
            </a:lvl1pPr>
            <a:lvl2pPr marL="401193" indent="0">
              <a:buNone/>
              <a:defRPr sz="1755" b="1"/>
            </a:lvl2pPr>
            <a:lvl3pPr marL="802386" indent="0">
              <a:buNone/>
              <a:defRPr sz="1580" b="1"/>
            </a:lvl3pPr>
            <a:lvl4pPr marL="1203579" indent="0">
              <a:buNone/>
              <a:defRPr sz="1404" b="1"/>
            </a:lvl4pPr>
            <a:lvl5pPr marL="1604772" indent="0">
              <a:buNone/>
              <a:defRPr sz="1404" b="1"/>
            </a:lvl5pPr>
            <a:lvl6pPr marL="2005965" indent="0">
              <a:buNone/>
              <a:defRPr sz="1404" b="1"/>
            </a:lvl6pPr>
            <a:lvl7pPr marL="2407158" indent="0">
              <a:buNone/>
              <a:defRPr sz="1404" b="1"/>
            </a:lvl7pPr>
            <a:lvl8pPr marL="2808351" indent="0">
              <a:buNone/>
              <a:defRPr sz="1404" b="1"/>
            </a:lvl8pPr>
            <a:lvl9pPr marL="3209544" indent="0">
              <a:buNone/>
              <a:defRPr sz="14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5945" y="2505075"/>
            <a:ext cx="454811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6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457200"/>
            <a:ext cx="3450436" cy="1600200"/>
          </a:xfrm>
        </p:spPr>
        <p:txBody>
          <a:bodyPr anchor="b"/>
          <a:lstStyle>
            <a:lvl1pPr>
              <a:defRPr sz="28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13" y="987426"/>
            <a:ext cx="5415945" cy="4873625"/>
          </a:xfrm>
        </p:spPr>
        <p:txBody>
          <a:bodyPr/>
          <a:lstStyle>
            <a:lvl1pPr>
              <a:defRPr sz="2808"/>
            </a:lvl1pPr>
            <a:lvl2pPr>
              <a:defRPr sz="2457"/>
            </a:lvl2pPr>
            <a:lvl3pPr>
              <a:defRPr sz="2106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2057400"/>
            <a:ext cx="3450436" cy="3811588"/>
          </a:xfrm>
        </p:spPr>
        <p:txBody>
          <a:bodyPr/>
          <a:lstStyle>
            <a:lvl1pPr marL="0" indent="0">
              <a:buNone/>
              <a:defRPr sz="1404"/>
            </a:lvl1pPr>
            <a:lvl2pPr marL="401193" indent="0">
              <a:buNone/>
              <a:defRPr sz="1229"/>
            </a:lvl2pPr>
            <a:lvl3pPr marL="802386" indent="0">
              <a:buNone/>
              <a:defRPr sz="1053"/>
            </a:lvl3pPr>
            <a:lvl4pPr marL="1203579" indent="0">
              <a:buNone/>
              <a:defRPr sz="878"/>
            </a:lvl4pPr>
            <a:lvl5pPr marL="1604772" indent="0">
              <a:buNone/>
              <a:defRPr sz="878"/>
            </a:lvl5pPr>
            <a:lvl6pPr marL="2005965" indent="0">
              <a:buNone/>
              <a:defRPr sz="878"/>
            </a:lvl6pPr>
            <a:lvl7pPr marL="2407158" indent="0">
              <a:buNone/>
              <a:defRPr sz="878"/>
            </a:lvl7pPr>
            <a:lvl8pPr marL="2808351" indent="0">
              <a:buNone/>
              <a:defRPr sz="878"/>
            </a:lvl8pPr>
            <a:lvl9pPr marL="3209544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92" y="457200"/>
            <a:ext cx="3450436" cy="1600200"/>
          </a:xfrm>
        </p:spPr>
        <p:txBody>
          <a:bodyPr anchor="b"/>
          <a:lstStyle>
            <a:lvl1pPr>
              <a:defRPr sz="28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13" y="987426"/>
            <a:ext cx="5415945" cy="4873625"/>
          </a:xfrm>
        </p:spPr>
        <p:txBody>
          <a:bodyPr anchor="t"/>
          <a:lstStyle>
            <a:lvl1pPr marL="0" indent="0">
              <a:buNone/>
              <a:defRPr sz="2808"/>
            </a:lvl1pPr>
            <a:lvl2pPr marL="401193" indent="0">
              <a:buNone/>
              <a:defRPr sz="2457"/>
            </a:lvl2pPr>
            <a:lvl3pPr marL="802386" indent="0">
              <a:buNone/>
              <a:defRPr sz="2106"/>
            </a:lvl3pPr>
            <a:lvl4pPr marL="1203579" indent="0">
              <a:buNone/>
              <a:defRPr sz="1755"/>
            </a:lvl4pPr>
            <a:lvl5pPr marL="1604772" indent="0">
              <a:buNone/>
              <a:defRPr sz="1755"/>
            </a:lvl5pPr>
            <a:lvl6pPr marL="2005965" indent="0">
              <a:buNone/>
              <a:defRPr sz="1755"/>
            </a:lvl6pPr>
            <a:lvl7pPr marL="2407158" indent="0">
              <a:buNone/>
              <a:defRPr sz="1755"/>
            </a:lvl7pPr>
            <a:lvl8pPr marL="2808351" indent="0">
              <a:buNone/>
              <a:defRPr sz="1755"/>
            </a:lvl8pPr>
            <a:lvl9pPr marL="3209544" indent="0">
              <a:buNone/>
              <a:defRPr sz="17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892" y="2057400"/>
            <a:ext cx="3450436" cy="3811588"/>
          </a:xfrm>
        </p:spPr>
        <p:txBody>
          <a:bodyPr/>
          <a:lstStyle>
            <a:lvl1pPr marL="0" indent="0">
              <a:buNone/>
              <a:defRPr sz="1404"/>
            </a:lvl1pPr>
            <a:lvl2pPr marL="401193" indent="0">
              <a:buNone/>
              <a:defRPr sz="1229"/>
            </a:lvl2pPr>
            <a:lvl3pPr marL="802386" indent="0">
              <a:buNone/>
              <a:defRPr sz="1053"/>
            </a:lvl3pPr>
            <a:lvl4pPr marL="1203579" indent="0">
              <a:buNone/>
              <a:defRPr sz="878"/>
            </a:lvl4pPr>
            <a:lvl5pPr marL="1604772" indent="0">
              <a:buNone/>
              <a:defRPr sz="878"/>
            </a:lvl5pPr>
            <a:lvl6pPr marL="2005965" indent="0">
              <a:buNone/>
              <a:defRPr sz="878"/>
            </a:lvl6pPr>
            <a:lvl7pPr marL="2407158" indent="0">
              <a:buNone/>
              <a:defRPr sz="878"/>
            </a:lvl7pPr>
            <a:lvl8pPr marL="2808351" indent="0">
              <a:buNone/>
              <a:defRPr sz="878"/>
            </a:lvl8pPr>
            <a:lvl9pPr marL="3209544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499" y="365126"/>
            <a:ext cx="9227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499" y="1825625"/>
            <a:ext cx="9227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499" y="6356351"/>
            <a:ext cx="2407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ECB4F-9BA9-46E8-98C0-BF39B1A0C1D6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3767" y="6356351"/>
            <a:ext cx="3610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5577" y="6356351"/>
            <a:ext cx="2407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52214-46CC-4975-A67E-5D8FD600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2386" rtl="0" eaLnBrk="1" latinLnBrk="0" hangingPunct="1">
        <a:lnSpc>
          <a:spcPct val="90000"/>
        </a:lnSpc>
        <a:spcBef>
          <a:spcPct val="0"/>
        </a:spcBef>
        <a:buNone/>
        <a:defRPr sz="3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97" indent="-200597" algn="l" defTabSz="802386" rtl="0" eaLnBrk="1" latinLnBrk="0" hangingPunct="1">
        <a:lnSpc>
          <a:spcPct val="90000"/>
        </a:lnSpc>
        <a:spcBef>
          <a:spcPts val="878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1pPr>
      <a:lvl2pPr marL="601790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2pPr>
      <a:lvl3pPr marL="1002983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4176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69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206562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7755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8948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10141" indent="-200597" algn="l" defTabSz="80238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1193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386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3579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5965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8351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9544" algn="l" defTabSz="802386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laying football&#10;&#10;AI-generated content may be incorrect.">
            <a:extLst>
              <a:ext uri="{FF2B5EF4-FFF2-40B4-BE49-F238E27FC236}">
                <a16:creationId xmlns:a16="http://schemas.microsoft.com/office/drawing/2014/main" id="{A986866F-CEC3-32D1-8B16-1D6184FD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8162" cy="4392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57BBA-096D-8FF6-961E-F70F5024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" y="4201506"/>
            <a:ext cx="10698163" cy="2656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008B50-B056-D98E-E2BC-B53A2B4616ED}"/>
              </a:ext>
            </a:extLst>
          </p:cNvPr>
          <p:cNvSpPr txBox="1"/>
          <p:nvPr/>
        </p:nvSpPr>
        <p:spPr>
          <a:xfrm>
            <a:off x="0" y="3816785"/>
            <a:ext cx="1069816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0"/>
              </a:rPr>
              <a:t>Volleyball, Soccer, Cross Country</a:t>
            </a:r>
          </a:p>
        </p:txBody>
      </p:sp>
    </p:spTree>
    <p:extLst>
      <p:ext uri="{BB962C8B-B14F-4D97-AF65-F5344CB8AC3E}">
        <p14:creationId xmlns:p14="http://schemas.microsoft.com/office/powerpoint/2010/main" val="42018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7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Daisy Davidow</dc:creator>
  <cp:lastModifiedBy>Daisy Davidow</cp:lastModifiedBy>
  <cp:revision>17</cp:revision>
  <dcterms:created xsi:type="dcterms:W3CDTF">2024-10-18T18:24:28Z</dcterms:created>
  <dcterms:modified xsi:type="dcterms:W3CDTF">2025-07-08T23:49:22Z</dcterms:modified>
</cp:coreProperties>
</file>