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144000" type="letter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BDD"/>
    <a:srgbClr val="4D9EF2"/>
    <a:srgbClr val="2D8B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3" autoAdjust="0"/>
    <p:restoredTop sz="94658"/>
  </p:normalViewPr>
  <p:slideViewPr>
    <p:cSldViewPr snapToGrid="0">
      <p:cViewPr varScale="1">
        <p:scale>
          <a:sx n="120" d="100"/>
          <a:sy n="120" d="100"/>
        </p:scale>
        <p:origin x="4206" y="1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B1F0-8DC7-E148-93A1-FBAE0C0C8A05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86E-C28B-BE4C-81A2-E3BCE45B5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23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B1F0-8DC7-E148-93A1-FBAE0C0C8A05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86E-C28B-BE4C-81A2-E3BCE45B5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8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B1F0-8DC7-E148-93A1-FBAE0C0C8A05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86E-C28B-BE4C-81A2-E3BCE45B5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1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B1F0-8DC7-E148-93A1-FBAE0C0C8A05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86E-C28B-BE4C-81A2-E3BCE45B5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5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B1F0-8DC7-E148-93A1-FBAE0C0C8A05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86E-C28B-BE4C-81A2-E3BCE45B5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B1F0-8DC7-E148-93A1-FBAE0C0C8A05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86E-C28B-BE4C-81A2-E3BCE45B5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59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5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B1F0-8DC7-E148-93A1-FBAE0C0C8A05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86E-C28B-BE4C-81A2-E3BCE45B5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8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B1F0-8DC7-E148-93A1-FBAE0C0C8A05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86E-C28B-BE4C-81A2-E3BCE45B5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53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B1F0-8DC7-E148-93A1-FBAE0C0C8A05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86E-C28B-BE4C-81A2-E3BCE45B5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8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B1F0-8DC7-E148-93A1-FBAE0C0C8A05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86E-C28B-BE4C-81A2-E3BCE45B5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54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8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B1F0-8DC7-E148-93A1-FBAE0C0C8A05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86E-C28B-BE4C-81A2-E3BCE45B5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4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5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06B1F0-8DC7-E148-93A1-FBAE0C0C8A05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0E886E-C28B-BE4C-81A2-E3BCE45B5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84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hyperlink" Target="mailto:peter.svdp.stbrigid@gmail.com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brian.svdp.stbrigid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90000"/>
                <a:lumOff val="10000"/>
              </a:schemeClr>
            </a:gs>
            <a:gs pos="58000">
              <a:srgbClr val="0070C0"/>
            </a:gs>
            <a:gs pos="86000">
              <a:srgbClr val="00B0F0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75BDB69-0382-F988-3EF5-FBC8268C171A}"/>
              </a:ext>
            </a:extLst>
          </p:cNvPr>
          <p:cNvSpPr/>
          <p:nvPr/>
        </p:nvSpPr>
        <p:spPr>
          <a:xfrm>
            <a:off x="0" y="8007292"/>
            <a:ext cx="6858000" cy="113670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251D2B1-12FC-5307-179F-590033B3DC23}"/>
              </a:ext>
            </a:extLst>
          </p:cNvPr>
          <p:cNvSpPr txBox="1"/>
          <p:nvPr/>
        </p:nvSpPr>
        <p:spPr>
          <a:xfrm>
            <a:off x="124530" y="3216051"/>
            <a:ext cx="6561081" cy="867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"/>
              </a:lnSpc>
            </a:pPr>
            <a:r>
              <a:rPr lang="en-US" sz="130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Your fellow parishioners invite you to</a:t>
            </a:r>
          </a:p>
          <a:p>
            <a:pPr algn="ctr">
              <a:lnSpc>
                <a:spcPts val="2040"/>
              </a:lnSpc>
            </a:pPr>
            <a:r>
              <a:rPr lang="en-US" sz="2200" b="1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Grow </a:t>
            </a:r>
            <a:r>
              <a:rPr lang="en-US" sz="220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in</a:t>
            </a:r>
            <a:r>
              <a:rPr lang="en-US" sz="2200" b="1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Spirituality </a:t>
            </a:r>
            <a:r>
              <a:rPr lang="en-US" sz="220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by</a:t>
            </a:r>
            <a:r>
              <a:rPr lang="en-US" sz="2200" b="1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20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serving</a:t>
            </a:r>
            <a:r>
              <a:rPr lang="en-US" sz="2200" b="1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>
              <a:lnSpc>
                <a:spcPts val="2040"/>
              </a:lnSpc>
            </a:pPr>
            <a:r>
              <a:rPr lang="en-US" sz="2200" b="1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Neighbors in Need</a:t>
            </a:r>
            <a:endParaRPr lang="en-US" sz="2200" dirty="0">
              <a:solidFill>
                <a:schemeClr val="bg1"/>
              </a:solidFill>
              <a:latin typeface="Montserrat" panose="000005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58C9950-5AB6-4715-445B-6566D3C333FF}"/>
              </a:ext>
            </a:extLst>
          </p:cNvPr>
          <p:cNvSpPr txBox="1"/>
          <p:nvPr/>
        </p:nvSpPr>
        <p:spPr>
          <a:xfrm>
            <a:off x="232347" y="4399396"/>
            <a:ext cx="6314504" cy="2514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1350" lvl="1" indent="-350838">
              <a:lnSpc>
                <a:spcPts val="158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15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Times New Roman" panose="02020603050405020304" pitchFamily="18" charset="0"/>
              </a:rPr>
              <a:t>We work in pairs, visiting neighbors in their homes to listen and help them through tough moments.</a:t>
            </a:r>
          </a:p>
          <a:p>
            <a:pPr marL="641350" lvl="1" indent="-350838">
              <a:lnSpc>
                <a:spcPts val="158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15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Times New Roman" panose="02020603050405020304" pitchFamily="18" charset="0"/>
              </a:rPr>
              <a:t>We keep neighbors housed by offering emergency bill assistance for rent, utilities, transportation, medical care and more.</a:t>
            </a:r>
          </a:p>
          <a:p>
            <a:pPr marL="641350" lvl="1" indent="-350838">
              <a:lnSpc>
                <a:spcPts val="158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15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Times New Roman" panose="02020603050405020304" pitchFamily="18" charset="0"/>
              </a:rPr>
              <a:t>We keep a food pantry stocked and ready for neighbors in need.</a:t>
            </a:r>
          </a:p>
          <a:p>
            <a:pPr marL="641350" lvl="1" indent="-350838">
              <a:lnSpc>
                <a:spcPts val="158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15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Times New Roman" panose="02020603050405020304" pitchFamily="18" charset="0"/>
              </a:rPr>
              <a:t>We organize semi-annual food &amp; clothing drives at St. Brigid.</a:t>
            </a:r>
          </a:p>
          <a:p>
            <a:pPr marL="641350" lvl="1" indent="-350838">
              <a:lnSpc>
                <a:spcPts val="158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15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Times New Roman" panose="02020603050405020304" pitchFamily="18" charset="0"/>
              </a:rPr>
              <a:t>We cook &amp; serve meals at nearby churches for homeless families in the Family Promise program.</a:t>
            </a:r>
          </a:p>
          <a:p>
            <a:pPr marL="641350" lvl="1" indent="-350838">
              <a:lnSpc>
                <a:spcPts val="158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15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Times New Roman" panose="02020603050405020304" pitchFamily="18" charset="0"/>
              </a:rPr>
              <a:t>Other ways to help: helpline intake calls, fundraising, communications, social gatherings, and a range of administrative duties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34EB3B3-D946-8BD5-3B45-249989AB02F4}"/>
              </a:ext>
            </a:extLst>
          </p:cNvPr>
          <p:cNvSpPr txBox="1"/>
          <p:nvPr/>
        </p:nvSpPr>
        <p:spPr>
          <a:xfrm>
            <a:off x="433026" y="8380798"/>
            <a:ext cx="6032091" cy="489429"/>
          </a:xfrm>
          <a:custGeom>
            <a:avLst/>
            <a:gdLst>
              <a:gd name="connsiteX0" fmla="*/ 0 w 6032091"/>
              <a:gd name="connsiteY0" fmla="*/ 0 h 489429"/>
              <a:gd name="connsiteX1" fmla="*/ 488051 w 6032091"/>
              <a:gd name="connsiteY1" fmla="*/ 0 h 489429"/>
              <a:gd name="connsiteX2" fmla="*/ 855460 w 6032091"/>
              <a:gd name="connsiteY2" fmla="*/ 0 h 489429"/>
              <a:gd name="connsiteX3" fmla="*/ 1524474 w 6032091"/>
              <a:gd name="connsiteY3" fmla="*/ 0 h 489429"/>
              <a:gd name="connsiteX4" fmla="*/ 2012525 w 6032091"/>
              <a:gd name="connsiteY4" fmla="*/ 0 h 489429"/>
              <a:gd name="connsiteX5" fmla="*/ 2500576 w 6032091"/>
              <a:gd name="connsiteY5" fmla="*/ 0 h 489429"/>
              <a:gd name="connsiteX6" fmla="*/ 3169590 w 6032091"/>
              <a:gd name="connsiteY6" fmla="*/ 0 h 489429"/>
              <a:gd name="connsiteX7" fmla="*/ 3597320 w 6032091"/>
              <a:gd name="connsiteY7" fmla="*/ 0 h 489429"/>
              <a:gd name="connsiteX8" fmla="*/ 4266333 w 6032091"/>
              <a:gd name="connsiteY8" fmla="*/ 0 h 489429"/>
              <a:gd name="connsiteX9" fmla="*/ 4935347 w 6032091"/>
              <a:gd name="connsiteY9" fmla="*/ 0 h 489429"/>
              <a:gd name="connsiteX10" fmla="*/ 5483719 w 6032091"/>
              <a:gd name="connsiteY10" fmla="*/ 0 h 489429"/>
              <a:gd name="connsiteX11" fmla="*/ 6032091 w 6032091"/>
              <a:gd name="connsiteY11" fmla="*/ 0 h 489429"/>
              <a:gd name="connsiteX12" fmla="*/ 6032091 w 6032091"/>
              <a:gd name="connsiteY12" fmla="*/ 489429 h 489429"/>
              <a:gd name="connsiteX13" fmla="*/ 5664682 w 6032091"/>
              <a:gd name="connsiteY13" fmla="*/ 489429 h 489429"/>
              <a:gd name="connsiteX14" fmla="*/ 4995668 w 6032091"/>
              <a:gd name="connsiteY14" fmla="*/ 489429 h 489429"/>
              <a:gd name="connsiteX15" fmla="*/ 4567938 w 6032091"/>
              <a:gd name="connsiteY15" fmla="*/ 489429 h 489429"/>
              <a:gd name="connsiteX16" fmla="*/ 4019566 w 6032091"/>
              <a:gd name="connsiteY16" fmla="*/ 489429 h 489429"/>
              <a:gd name="connsiteX17" fmla="*/ 3350552 w 6032091"/>
              <a:gd name="connsiteY17" fmla="*/ 489429 h 489429"/>
              <a:gd name="connsiteX18" fmla="*/ 2802180 w 6032091"/>
              <a:gd name="connsiteY18" fmla="*/ 489429 h 489429"/>
              <a:gd name="connsiteX19" fmla="*/ 2434771 w 6032091"/>
              <a:gd name="connsiteY19" fmla="*/ 489429 h 489429"/>
              <a:gd name="connsiteX20" fmla="*/ 2007041 w 6032091"/>
              <a:gd name="connsiteY20" fmla="*/ 489429 h 489429"/>
              <a:gd name="connsiteX21" fmla="*/ 1338027 w 6032091"/>
              <a:gd name="connsiteY21" fmla="*/ 489429 h 489429"/>
              <a:gd name="connsiteX22" fmla="*/ 789656 w 6032091"/>
              <a:gd name="connsiteY22" fmla="*/ 489429 h 489429"/>
              <a:gd name="connsiteX23" fmla="*/ 0 w 6032091"/>
              <a:gd name="connsiteY23" fmla="*/ 489429 h 489429"/>
              <a:gd name="connsiteX24" fmla="*/ 0 w 6032091"/>
              <a:gd name="connsiteY24" fmla="*/ 0 h 489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032091" h="489429" extrusionOk="0">
                <a:moveTo>
                  <a:pt x="0" y="0"/>
                </a:moveTo>
                <a:cubicBezTo>
                  <a:pt x="232963" y="-42475"/>
                  <a:pt x="250674" y="6667"/>
                  <a:pt x="488051" y="0"/>
                </a:cubicBezTo>
                <a:cubicBezTo>
                  <a:pt x="725428" y="-6667"/>
                  <a:pt x="749274" y="21519"/>
                  <a:pt x="855460" y="0"/>
                </a:cubicBezTo>
                <a:cubicBezTo>
                  <a:pt x="961646" y="-21519"/>
                  <a:pt x="1327512" y="8737"/>
                  <a:pt x="1524474" y="0"/>
                </a:cubicBezTo>
                <a:cubicBezTo>
                  <a:pt x="1721436" y="-8737"/>
                  <a:pt x="1839679" y="30779"/>
                  <a:pt x="2012525" y="0"/>
                </a:cubicBezTo>
                <a:cubicBezTo>
                  <a:pt x="2185371" y="-30779"/>
                  <a:pt x="2380378" y="41497"/>
                  <a:pt x="2500576" y="0"/>
                </a:cubicBezTo>
                <a:cubicBezTo>
                  <a:pt x="2620774" y="-41497"/>
                  <a:pt x="2842192" y="3448"/>
                  <a:pt x="3169590" y="0"/>
                </a:cubicBezTo>
                <a:cubicBezTo>
                  <a:pt x="3496988" y="-3448"/>
                  <a:pt x="3510936" y="5697"/>
                  <a:pt x="3597320" y="0"/>
                </a:cubicBezTo>
                <a:cubicBezTo>
                  <a:pt x="3683704" y="-5697"/>
                  <a:pt x="3952798" y="27587"/>
                  <a:pt x="4266333" y="0"/>
                </a:cubicBezTo>
                <a:cubicBezTo>
                  <a:pt x="4579868" y="-27587"/>
                  <a:pt x="4724504" y="29585"/>
                  <a:pt x="4935347" y="0"/>
                </a:cubicBezTo>
                <a:cubicBezTo>
                  <a:pt x="5146190" y="-29585"/>
                  <a:pt x="5363859" y="30698"/>
                  <a:pt x="5483719" y="0"/>
                </a:cubicBezTo>
                <a:cubicBezTo>
                  <a:pt x="5603579" y="-30698"/>
                  <a:pt x="5919509" y="27516"/>
                  <a:pt x="6032091" y="0"/>
                </a:cubicBezTo>
                <a:cubicBezTo>
                  <a:pt x="6055882" y="182956"/>
                  <a:pt x="6008612" y="268373"/>
                  <a:pt x="6032091" y="489429"/>
                </a:cubicBezTo>
                <a:cubicBezTo>
                  <a:pt x="5884377" y="521117"/>
                  <a:pt x="5791788" y="487480"/>
                  <a:pt x="5664682" y="489429"/>
                </a:cubicBezTo>
                <a:cubicBezTo>
                  <a:pt x="5537576" y="491378"/>
                  <a:pt x="5292257" y="419319"/>
                  <a:pt x="4995668" y="489429"/>
                </a:cubicBezTo>
                <a:cubicBezTo>
                  <a:pt x="4699079" y="559539"/>
                  <a:pt x="4744798" y="456534"/>
                  <a:pt x="4567938" y="489429"/>
                </a:cubicBezTo>
                <a:cubicBezTo>
                  <a:pt x="4391078" y="522324"/>
                  <a:pt x="4281857" y="477072"/>
                  <a:pt x="4019566" y="489429"/>
                </a:cubicBezTo>
                <a:cubicBezTo>
                  <a:pt x="3757275" y="501786"/>
                  <a:pt x="3656193" y="426689"/>
                  <a:pt x="3350552" y="489429"/>
                </a:cubicBezTo>
                <a:cubicBezTo>
                  <a:pt x="3044911" y="552169"/>
                  <a:pt x="3028759" y="472837"/>
                  <a:pt x="2802180" y="489429"/>
                </a:cubicBezTo>
                <a:cubicBezTo>
                  <a:pt x="2575601" y="506021"/>
                  <a:pt x="2553365" y="456754"/>
                  <a:pt x="2434771" y="489429"/>
                </a:cubicBezTo>
                <a:cubicBezTo>
                  <a:pt x="2316177" y="522104"/>
                  <a:pt x="2180937" y="469952"/>
                  <a:pt x="2007041" y="489429"/>
                </a:cubicBezTo>
                <a:cubicBezTo>
                  <a:pt x="1833145" y="508906"/>
                  <a:pt x="1632454" y="433875"/>
                  <a:pt x="1338027" y="489429"/>
                </a:cubicBezTo>
                <a:cubicBezTo>
                  <a:pt x="1043600" y="544983"/>
                  <a:pt x="902071" y="479638"/>
                  <a:pt x="789656" y="489429"/>
                </a:cubicBezTo>
                <a:cubicBezTo>
                  <a:pt x="677241" y="499220"/>
                  <a:pt x="312439" y="452698"/>
                  <a:pt x="0" y="489429"/>
                </a:cubicBezTo>
                <a:cubicBezTo>
                  <a:pt x="-51774" y="258471"/>
                  <a:pt x="1791" y="106376"/>
                  <a:pt x="0" y="0"/>
                </a:cubicBezTo>
                <a:close/>
              </a:path>
            </a:pathLst>
          </a:custGeom>
          <a:noFill/>
          <a:ln cmpd="tri">
            <a:noFill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>
              <a:lnSpc>
                <a:spcPts val="1640"/>
              </a:lnSpc>
            </a:pPr>
            <a:r>
              <a:rPr lang="en-US" sz="1200" b="1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Brian </a:t>
            </a:r>
            <a:r>
              <a:rPr lang="en-US" sz="1200" b="1" dirty="0" err="1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Chilla</a:t>
            </a:r>
            <a:r>
              <a:rPr lang="en-US" sz="1200" b="1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(Membership)		</a:t>
            </a:r>
            <a:r>
              <a:rPr lang="en-US" sz="120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brian.svdp.stbrigid@gmail.com</a:t>
            </a:r>
            <a:r>
              <a:rPr lang="en-US" sz="120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>
              <a:lnSpc>
                <a:spcPts val="1640"/>
              </a:lnSpc>
            </a:pPr>
            <a:r>
              <a:rPr lang="en-US" sz="1200" b="1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Peter </a:t>
            </a:r>
            <a:r>
              <a:rPr lang="en-US" sz="1200" b="1" dirty="0" err="1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Psyhogios</a:t>
            </a:r>
            <a:r>
              <a:rPr lang="en-US" sz="1200" b="1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(President)		</a:t>
            </a:r>
            <a:r>
              <a:rPr lang="en-US" sz="120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peter.svdp.stbrigid@gmail.com</a:t>
            </a:r>
            <a:r>
              <a:rPr lang="en-US" sz="120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6C04E09-F2A7-25C4-C3C5-BF4913066029}"/>
              </a:ext>
            </a:extLst>
          </p:cNvPr>
          <p:cNvGrpSpPr/>
          <p:nvPr/>
        </p:nvGrpSpPr>
        <p:grpSpPr>
          <a:xfrm>
            <a:off x="1005694" y="1299497"/>
            <a:ext cx="4886754" cy="1828804"/>
            <a:chOff x="935082" y="6270548"/>
            <a:chExt cx="4486898" cy="1598837"/>
          </a:xfrm>
        </p:grpSpPr>
        <p:pic>
          <p:nvPicPr>
            <p:cNvPr id="42" name="Picture 41" descr="A person sitting on a couch&#10;&#10;Description automatically generated">
              <a:extLst>
                <a:ext uri="{FF2B5EF4-FFF2-40B4-BE49-F238E27FC236}">
                  <a16:creationId xmlns:a16="http://schemas.microsoft.com/office/drawing/2014/main" id="{7B2928A2-C400-B010-5FD5-463B6997AD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282527" y="6270548"/>
              <a:ext cx="1840576" cy="157653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44" name="Picture 43" descr="A person with his arms crossed&#10;&#10;Description automatically generated">
              <a:extLst>
                <a:ext uri="{FF2B5EF4-FFF2-40B4-BE49-F238E27FC236}">
                  <a16:creationId xmlns:a16="http://schemas.microsoft.com/office/drawing/2014/main" id="{65508AA4-AC57-12D7-BA78-5AE54574368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275233" y="6283641"/>
              <a:ext cx="1146747" cy="158574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50" name="Picture 49" descr="A person in a gray shirt&#10;&#10;Description automatically generated">
              <a:extLst>
                <a:ext uri="{FF2B5EF4-FFF2-40B4-BE49-F238E27FC236}">
                  <a16:creationId xmlns:a16="http://schemas.microsoft.com/office/drawing/2014/main" id="{FA61E7C8-9233-FF68-AA4D-B32828CF712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35082" y="6283641"/>
              <a:ext cx="1195315" cy="157653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pic>
        <p:nvPicPr>
          <p:cNvPr id="21" name="Picture 20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10CD0D3-15C3-FDD5-1D54-D085EEBC794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52752" y="7013705"/>
            <a:ext cx="3045532" cy="9054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 descr="A logo with text on it&#10;&#10;AI-generated content may be incorrect.">
            <a:extLst>
              <a:ext uri="{FF2B5EF4-FFF2-40B4-BE49-F238E27FC236}">
                <a16:creationId xmlns:a16="http://schemas.microsoft.com/office/drawing/2014/main" id="{A563E902-FB09-8AE7-41EA-28E8B39DE1A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-229187"/>
            <a:ext cx="3657607" cy="18288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301F2E-1FC7-E9FE-55A2-B12FBEABDD72}"/>
              </a:ext>
            </a:extLst>
          </p:cNvPr>
          <p:cNvSpPr txBox="1"/>
          <p:nvPr/>
        </p:nvSpPr>
        <p:spPr>
          <a:xfrm>
            <a:off x="50373" y="8073021"/>
            <a:ext cx="6807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2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2" charset="0"/>
              </a:rPr>
              <a:t>Meetings:</a:t>
            </a:r>
            <a:r>
              <a:rPr lang="en-US" sz="1400" dirty="0">
                <a:solidFill>
                  <a:schemeClr val="tx2">
                    <a:lumMod val="50000"/>
                    <a:lumOff val="50000"/>
                  </a:schemeClr>
                </a:solidFill>
                <a:latin typeface="Montserrat" panose="00000500000000000000" pitchFamily="2" charset="0"/>
              </a:rPr>
              <a:t> First Saturdays (8 a.m.) &amp; Third Tuesdays (7 p.m.)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76F16A-AA31-CD63-AE44-35266533EA8B}"/>
              </a:ext>
            </a:extLst>
          </p:cNvPr>
          <p:cNvSpPr txBox="1"/>
          <p:nvPr/>
        </p:nvSpPr>
        <p:spPr>
          <a:xfrm>
            <a:off x="433026" y="4102866"/>
            <a:ext cx="6252586" cy="332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40"/>
              </a:lnSpc>
            </a:pPr>
            <a:r>
              <a:rPr lang="en-US" sz="1500" dirty="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Join our ministry at St. Brigid!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DEC2A6-9519-B829-E8C3-6750BA6D9D72}"/>
              </a:ext>
            </a:extLst>
          </p:cNvPr>
          <p:cNvSpPr txBox="1"/>
          <p:nvPr/>
        </p:nvSpPr>
        <p:spPr>
          <a:xfrm>
            <a:off x="1869007" y="1308766"/>
            <a:ext cx="1022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Freestyle Script" panose="030804020302050B0404" pitchFamily="66" charset="0"/>
              </a:rPr>
              <a:t>Dave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CD3E3D-EF68-2998-6425-D1D2DEA43EA2}"/>
              </a:ext>
            </a:extLst>
          </p:cNvPr>
          <p:cNvSpPr txBox="1"/>
          <p:nvPr/>
        </p:nvSpPr>
        <p:spPr>
          <a:xfrm>
            <a:off x="3966644" y="1314473"/>
            <a:ext cx="1022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Freestyle Script" panose="030804020302050B0404" pitchFamily="66" charset="0"/>
              </a:rPr>
              <a:t>Louise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A17546-FB1E-78BB-3098-A2F238AE93F9}"/>
              </a:ext>
            </a:extLst>
          </p:cNvPr>
          <p:cNvSpPr txBox="1"/>
          <p:nvPr/>
        </p:nvSpPr>
        <p:spPr>
          <a:xfrm>
            <a:off x="5442767" y="1321434"/>
            <a:ext cx="1022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Freestyle Script" panose="030804020302050B0404" pitchFamily="66" charset="0"/>
              </a:rPr>
              <a:t>Greg</a:t>
            </a:r>
          </a:p>
        </p:txBody>
      </p:sp>
    </p:spTree>
    <p:extLst>
      <p:ext uri="{BB962C8B-B14F-4D97-AF65-F5344CB8AC3E}">
        <p14:creationId xmlns:p14="http://schemas.microsoft.com/office/powerpoint/2010/main" val="2779150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4079</TotalTime>
  <Words>181</Words>
  <Application>Microsoft Office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Freestyle Script</vt:lpstr>
      <vt:lpstr>Montserrat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 Psyhogios</dc:creator>
  <cp:lastModifiedBy>Daisy Davidow</cp:lastModifiedBy>
  <cp:revision>25</cp:revision>
  <cp:lastPrinted>2025-08-21T17:34:24Z</cp:lastPrinted>
  <dcterms:created xsi:type="dcterms:W3CDTF">2024-08-17T18:12:19Z</dcterms:created>
  <dcterms:modified xsi:type="dcterms:W3CDTF">2025-09-03T15:20:24Z</dcterms:modified>
</cp:coreProperties>
</file>